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6" r:id="rId10"/>
    <p:sldId id="263" r:id="rId11"/>
    <p:sldId id="267" r:id="rId12"/>
    <p:sldId id="268" r:id="rId13"/>
    <p:sldId id="269" r:id="rId14"/>
    <p:sldId id="265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nista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av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microsoft.com/office/2007/relationships/media" Target="../media/media3.wav"/><Relationship Id="rId2" Type="http://schemas.openxmlformats.org/officeDocument/2006/relationships/audio" Target="../media/media3.wav"/><Relationship Id="rId1" Type="http://schemas.openxmlformats.org/officeDocument/2006/relationships/audio" Target="../media/media2.wav"/><Relationship Id="rId6" Type="http://schemas.openxmlformats.org/officeDocument/2006/relationships/image" Target="../media/image10.png"/><Relationship Id="rId5" Type="http://schemas.microsoft.com/office/2007/relationships/media" Target="../media/media2.wav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av"/><Relationship Id="rId5" Type="http://schemas.openxmlformats.org/officeDocument/2006/relationships/image" Target="../media/image4.png"/><Relationship Id="rId4" Type="http://schemas.microsoft.com/office/2007/relationships/media" Target="../media/media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ingideas.co.uk/science/createyourownanimal.htm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 Merritt Woods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1295400"/>
            <a:ext cx="5715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err="1" smtClean="0">
                <a:solidFill>
                  <a:srgbClr val="DEDEE0">
                    <a:lumMod val="10000"/>
                  </a:srgbClr>
                </a:solidFill>
                <a:latin typeface="Impact"/>
                <a:ea typeface="+mj-ea"/>
                <a:cs typeface="+mj-cs"/>
              </a:rPr>
              <a:t>Ringertah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$$$$$$$$$$$$$$$$$$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19200"/>
            <a:ext cx="51054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89514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not over!!!!!!!!!</a:t>
            </a:r>
            <a:endParaRPr lang="en-US" dirty="0"/>
          </a:p>
        </p:txBody>
      </p:sp>
      <p:pic>
        <p:nvPicPr>
          <p:cNvPr id="4098" name="Picture 2" descr="C:\Users\burrs\AppData\Local\Microsoft\Windows\Temporary Internet Files\Content.IE5\SMIBBBF6\MC9004379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33400"/>
            <a:ext cx="4567238" cy="330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2581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657600"/>
            <a:ext cx="8077200" cy="2057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See </a:t>
            </a:r>
            <a:r>
              <a:rPr lang="en-US" sz="5400" smtClean="0"/>
              <a:t>you later!!!!!!!!!!!!!!!</a:t>
            </a:r>
            <a:endParaRPr lang="en-US" sz="5400" dirty="0"/>
          </a:p>
        </p:txBody>
      </p:sp>
      <p:pic>
        <p:nvPicPr>
          <p:cNvPr id="5122" name="Picture 2" descr="C:\Users\burrs\AppData\Local\Microsoft\Windows\Temporary Internet Files\Content.IE5\SMIBBBF6\MC9004420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860752"/>
            <a:ext cx="3044825" cy="215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4950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162050"/>
            <a:ext cx="3886200" cy="8191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Tricked you</a:t>
            </a:r>
            <a:r>
              <a:rPr lang="en-US" sz="2400" dirty="0" smtClean="0">
                <a:solidFill>
                  <a:schemeClr val="tx1"/>
                </a:solidFill>
              </a:rPr>
              <a:t>!!!!!!!!!!!!!!!!!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burrs\AppData\Local\Microsoft\Windows\Temporary Internet Files\Content.IE5\HN3KG1RC\MC9004379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4495800" cy="334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3352800" y="609600"/>
            <a:ext cx="4495800" cy="2033702"/>
          </a:xfrm>
          <a:prstGeom prst="wedgeEllipse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82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900075028[1].wav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705600" y="1905000"/>
            <a:ext cx="2262750" cy="1828800"/>
          </a:xfrm>
        </p:spPr>
      </p:pic>
      <p:pic>
        <p:nvPicPr>
          <p:cNvPr id="7" name="Picture 2" descr="C:\Users\burrs\AppData\Local\Microsoft\Windows\Temporary Internet Files\Content.IE5\505ZJ1LA\MP900180624[1]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5486400" cy="57415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382529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1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10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/>
              <a:t>Now good bye</a:t>
            </a:r>
            <a:endParaRPr lang="en-US" sz="8000" b="1" dirty="0"/>
          </a:p>
        </p:txBody>
      </p:sp>
      <p:pic>
        <p:nvPicPr>
          <p:cNvPr id="2051" name="Picture 3" descr="C:\Users\burrs\AppData\Local\Microsoft\Windows\Temporary Internet Files\Content.IE5\HN3KG1RC\MM900041090[1]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0"/>
            <a:ext cx="3101975" cy="298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MS900069481[1]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010400" y="3946351"/>
            <a:ext cx="1796702" cy="1796702"/>
          </a:xfrm>
          <a:prstGeom prst="rect">
            <a:avLst/>
          </a:prstGeom>
        </p:spPr>
      </p:pic>
      <p:pic>
        <p:nvPicPr>
          <p:cNvPr id="5" name="MS900069706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6858000" y="2667000"/>
            <a:ext cx="1600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3242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3018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9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6781800" cy="1600200"/>
          </a:xfrm>
        </p:spPr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grassland of Africa</a:t>
            </a:r>
          </a:p>
          <a:p>
            <a:r>
              <a:rPr lang="en-US" dirty="0" smtClean="0"/>
              <a:t>Dry for forest, too wet for desert</a:t>
            </a:r>
          </a:p>
          <a:p>
            <a:r>
              <a:rPr lang="en-US" dirty="0" smtClean="0"/>
              <a:t>What it takes to survive?</a:t>
            </a:r>
          </a:p>
          <a:p>
            <a:r>
              <a:rPr lang="en-US" dirty="0" smtClean="0"/>
              <a:t>Camouflage and have to be fast</a:t>
            </a:r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0010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6019800"/>
            <a:ext cx="4267200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Lion in camouflage</a:t>
            </a:r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029" y="903515"/>
            <a:ext cx="8273143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burrs\AppData\Local\Microsoft\Windows\Temporary Internet Files\Content.IE5\505ZJ1LA\MP900180624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6477000" cy="4857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" name="MS900075028[1]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781800" y="1905000"/>
            <a:ext cx="1981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6444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6781800" cy="1600200"/>
          </a:xfrm>
        </p:spPr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</a:t>
            </a:r>
            <a:endParaRPr lang="en-US" dirty="0"/>
          </a:p>
          <a:p>
            <a:r>
              <a:rPr lang="en-US" dirty="0" smtClean="0"/>
              <a:t>Very very fast and needs camouflage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971" y="762000"/>
            <a:ext cx="8686800" cy="525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 ; loves to run</a:t>
            </a:r>
          </a:p>
          <a:p>
            <a:r>
              <a:rPr lang="en-US" dirty="0" smtClean="0"/>
              <a:t>Camouflaged ; so it can’t be eaten</a:t>
            </a:r>
          </a:p>
          <a:p>
            <a:r>
              <a:rPr lang="en-US" dirty="0" smtClean="0"/>
              <a:t>Big ; so it can’t be bossed around</a:t>
            </a:r>
          </a:p>
          <a:p>
            <a:r>
              <a:rPr lang="en-US" dirty="0" smtClean="0"/>
              <a:t>Dry grass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www.teachingideas.co.uk/science/createyourownanimal.htm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9600" dirty="0" smtClean="0"/>
              <a:t>IT is not over yet!!!!!!!!!!!!!!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xmlns="" val="1300730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191</TotalTime>
  <Words>111</Words>
  <Application>Microsoft Office PowerPoint</Application>
  <PresentationFormat>On-screen Show (4:3)</PresentationFormat>
  <Paragraphs>28</Paragraphs>
  <Slides>15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NewsPrint</vt:lpstr>
      <vt:lpstr>Slide 1</vt:lpstr>
      <vt:lpstr>Habitat of Your Animal</vt:lpstr>
      <vt:lpstr>More Information on Habitat  </vt:lpstr>
      <vt:lpstr>Slide 4</vt:lpstr>
      <vt:lpstr>Animal Adaptations</vt:lpstr>
      <vt:lpstr>My Animal</vt:lpstr>
      <vt:lpstr>Evidence</vt:lpstr>
      <vt:lpstr>Citations</vt:lpstr>
      <vt:lpstr>Slide 9</vt:lpstr>
      <vt:lpstr>$$$$$$$$$$$$$$$$$$</vt:lpstr>
      <vt:lpstr>Still not over!!!!!!!!!</vt:lpstr>
      <vt:lpstr>Slide 12</vt:lpstr>
      <vt:lpstr>Tricked you!!!!!!!!!!!!!!!!!</vt:lpstr>
      <vt:lpstr>Slide 14</vt:lpstr>
      <vt:lpstr>Slide 15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Shelly Burr</cp:lastModifiedBy>
  <cp:revision>21</cp:revision>
  <dcterms:created xsi:type="dcterms:W3CDTF">2013-04-16T01:24:27Z</dcterms:created>
  <dcterms:modified xsi:type="dcterms:W3CDTF">2013-05-22T18:36:18Z</dcterms:modified>
</cp:coreProperties>
</file>